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21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3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7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84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2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28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15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13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7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2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775F-2247-4D88-9659-10B4AB13B28F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72F04-C9C5-48E1-A7C4-5E59EBCEEB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25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0" y="295384"/>
            <a:ext cx="11522439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1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Sascha Schwiddessen</dc:creator>
  <cp:lastModifiedBy>Hubertus Kuhaupt</cp:lastModifiedBy>
  <cp:revision>1</cp:revision>
  <dcterms:created xsi:type="dcterms:W3CDTF">2023-04-25T07:30:26Z</dcterms:created>
  <dcterms:modified xsi:type="dcterms:W3CDTF">2023-05-02T07:08:01Z</dcterms:modified>
</cp:coreProperties>
</file>